
<file path=[Content_Types].xml><?xml version="1.0" encoding="utf-8"?>
<Types xmlns="http://schemas.openxmlformats.org/package/2006/content-types">
  <Default Extension="png" ContentType="image/png"/>
  <Default Extension="m4a" ContentType="audio/mp4"/>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
  </p:notesMasterIdLst>
  <p:sldIdLst>
    <p:sldId id="256" r:id="rId2"/>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71020" autoAdjust="0"/>
  </p:normalViewPr>
  <p:slideViewPr>
    <p:cSldViewPr snapToGrid="0">
      <p:cViewPr varScale="1">
        <p:scale>
          <a:sx n="76" d="100"/>
          <a:sy n="76" d="100"/>
        </p:scale>
        <p:origin x="12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3482C106-881C-4E1C-BBA5-3A47C345C3F9}" type="datetimeFigureOut">
              <a:rPr lang="en-US" smtClean="0"/>
              <a:t>3/15/2020</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9842DEE-84C6-4A3F-B3B4-CD0F6CFB36FE}" type="slidenum">
              <a:rPr lang="en-US" smtClean="0"/>
              <a:t>‹#›</a:t>
            </a:fld>
            <a:endParaRPr lang="en-US"/>
          </a:p>
        </p:txBody>
      </p:sp>
    </p:spTree>
    <p:extLst>
      <p:ext uri="{BB962C8B-B14F-4D97-AF65-F5344CB8AC3E}">
        <p14:creationId xmlns:p14="http://schemas.microsoft.com/office/powerpoint/2010/main" val="1959329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en.m.wikipedia.org/wiki/File:Sskinner_box.jpg"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notes section</a:t>
            </a:r>
            <a:r>
              <a:rPr lang="en-US" baseline="0" dirty="0" smtClean="0"/>
              <a:t> of the PowerPoint author view can be used to describe the key ideas that would spoken during the presentation of these slides. It would be important to fully express the bullet point key terms as complete sentences. Relationships between key terms and the graphics would also need to be explained. </a:t>
            </a:r>
          </a:p>
          <a:p>
            <a:endParaRPr lang="en-US" baseline="0" dirty="0" smtClean="0"/>
          </a:p>
          <a:p>
            <a:r>
              <a:rPr lang="en-US" baseline="0" dirty="0" smtClean="0"/>
              <a:t>Example: The operant conditioning chamber is an experimental apparatus that precisely measures intentional behaviors and the resulting consequences to study learning processes. In this example, the rat learns to press the lever as an operant behavior </a:t>
            </a:r>
            <a:r>
              <a:rPr lang="en-US" baseline="0" dirty="0" smtClean="0"/>
              <a:t>(see the tip of the rat’s nose)</a:t>
            </a:r>
            <a:r>
              <a:rPr lang="en-US" baseline="0" dirty="0" smtClean="0"/>
              <a:t>. Positive reinforcement occurs when the lever press is followed by a food reward. This reinforcement strengths the operant behavior. </a:t>
            </a:r>
            <a:endParaRPr lang="en-US" dirty="0" smtClean="0"/>
          </a:p>
          <a:p>
            <a:endParaRPr lang="en-US" dirty="0" smtClean="0"/>
          </a:p>
          <a:p>
            <a:r>
              <a:rPr lang="en-US" dirty="0" smtClean="0"/>
              <a:t>Photo credit: </a:t>
            </a:r>
            <a:r>
              <a:rPr lang="en-US" dirty="0" err="1" smtClean="0"/>
              <a:t>U3144362</a:t>
            </a:r>
            <a:r>
              <a:rPr lang="en-US" dirty="0" smtClean="0"/>
              <a:t> from Wikipedia</a:t>
            </a:r>
          </a:p>
          <a:p>
            <a:r>
              <a:rPr lang="en-US" dirty="0" smtClean="0">
                <a:hlinkClick r:id="rId3"/>
              </a:rPr>
              <a:t>https://</a:t>
            </a:r>
            <a:r>
              <a:rPr lang="en-US" dirty="0" err="1" smtClean="0">
                <a:hlinkClick r:id="rId3"/>
              </a:rPr>
              <a:t>en.m.wikipedia.org</a:t>
            </a:r>
            <a:r>
              <a:rPr lang="en-US" dirty="0" smtClean="0">
                <a:hlinkClick r:id="rId3"/>
              </a:rPr>
              <a:t>/wiki/</a:t>
            </a:r>
            <a:r>
              <a:rPr lang="en-US" dirty="0" err="1" smtClean="0">
                <a:hlinkClick r:id="rId3"/>
              </a:rPr>
              <a:t>File:Sskinner_box.jpg</a:t>
            </a:r>
            <a:endParaRPr lang="en-US" dirty="0"/>
          </a:p>
        </p:txBody>
      </p:sp>
      <p:sp>
        <p:nvSpPr>
          <p:cNvPr id="4" name="Slide Number Placeholder 3"/>
          <p:cNvSpPr>
            <a:spLocks noGrp="1"/>
          </p:cNvSpPr>
          <p:nvPr>
            <p:ph type="sldNum" sz="quarter" idx="10"/>
          </p:nvPr>
        </p:nvSpPr>
        <p:spPr/>
        <p:txBody>
          <a:bodyPr/>
          <a:lstStyle/>
          <a:p>
            <a:fld id="{99842DEE-84C6-4A3F-B3B4-CD0F6CFB36FE}" type="slidenum">
              <a:rPr lang="en-US" smtClean="0"/>
              <a:t>1</a:t>
            </a:fld>
            <a:endParaRPr lang="en-US"/>
          </a:p>
        </p:txBody>
      </p:sp>
    </p:spTree>
    <p:extLst>
      <p:ext uri="{BB962C8B-B14F-4D97-AF65-F5344CB8AC3E}">
        <p14:creationId xmlns:p14="http://schemas.microsoft.com/office/powerpoint/2010/main" val="2683593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1EAA90-116B-4F74-8CD1-7E254E9D0B02}"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55B19-1C09-4FC3-B27C-376E103BC8C5}" type="slidenum">
              <a:rPr lang="en-US" smtClean="0"/>
              <a:t>‹#›</a:t>
            </a:fld>
            <a:endParaRPr lang="en-US"/>
          </a:p>
        </p:txBody>
      </p:sp>
    </p:spTree>
    <p:extLst>
      <p:ext uri="{BB962C8B-B14F-4D97-AF65-F5344CB8AC3E}">
        <p14:creationId xmlns:p14="http://schemas.microsoft.com/office/powerpoint/2010/main" val="4158204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1EAA90-116B-4F74-8CD1-7E254E9D0B02}"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55B19-1C09-4FC3-B27C-376E103BC8C5}" type="slidenum">
              <a:rPr lang="en-US" smtClean="0"/>
              <a:t>‹#›</a:t>
            </a:fld>
            <a:endParaRPr lang="en-US"/>
          </a:p>
        </p:txBody>
      </p:sp>
    </p:spTree>
    <p:extLst>
      <p:ext uri="{BB962C8B-B14F-4D97-AF65-F5344CB8AC3E}">
        <p14:creationId xmlns:p14="http://schemas.microsoft.com/office/powerpoint/2010/main" val="1361439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1EAA90-116B-4F74-8CD1-7E254E9D0B02}"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55B19-1C09-4FC3-B27C-376E103BC8C5}" type="slidenum">
              <a:rPr lang="en-US" smtClean="0"/>
              <a:t>‹#›</a:t>
            </a:fld>
            <a:endParaRPr lang="en-US"/>
          </a:p>
        </p:txBody>
      </p:sp>
    </p:spTree>
    <p:extLst>
      <p:ext uri="{BB962C8B-B14F-4D97-AF65-F5344CB8AC3E}">
        <p14:creationId xmlns:p14="http://schemas.microsoft.com/office/powerpoint/2010/main" val="3866775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1EAA90-116B-4F74-8CD1-7E254E9D0B02}"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55B19-1C09-4FC3-B27C-376E103BC8C5}" type="slidenum">
              <a:rPr lang="en-US" smtClean="0"/>
              <a:t>‹#›</a:t>
            </a:fld>
            <a:endParaRPr lang="en-US"/>
          </a:p>
        </p:txBody>
      </p:sp>
    </p:spTree>
    <p:extLst>
      <p:ext uri="{BB962C8B-B14F-4D97-AF65-F5344CB8AC3E}">
        <p14:creationId xmlns:p14="http://schemas.microsoft.com/office/powerpoint/2010/main" val="3991720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C1EAA90-116B-4F74-8CD1-7E254E9D0B02}"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55B19-1C09-4FC3-B27C-376E103BC8C5}" type="slidenum">
              <a:rPr lang="en-US" smtClean="0"/>
              <a:t>‹#›</a:t>
            </a:fld>
            <a:endParaRPr lang="en-US"/>
          </a:p>
        </p:txBody>
      </p:sp>
    </p:spTree>
    <p:extLst>
      <p:ext uri="{BB962C8B-B14F-4D97-AF65-F5344CB8AC3E}">
        <p14:creationId xmlns:p14="http://schemas.microsoft.com/office/powerpoint/2010/main" val="240313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1EAA90-116B-4F74-8CD1-7E254E9D0B02}"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955B19-1C09-4FC3-B27C-376E103BC8C5}" type="slidenum">
              <a:rPr lang="en-US" smtClean="0"/>
              <a:t>‹#›</a:t>
            </a:fld>
            <a:endParaRPr lang="en-US"/>
          </a:p>
        </p:txBody>
      </p:sp>
    </p:spTree>
    <p:extLst>
      <p:ext uri="{BB962C8B-B14F-4D97-AF65-F5344CB8AC3E}">
        <p14:creationId xmlns:p14="http://schemas.microsoft.com/office/powerpoint/2010/main" val="4165423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1EAA90-116B-4F74-8CD1-7E254E9D0B02}" type="datetimeFigureOut">
              <a:rPr lang="en-US" smtClean="0"/>
              <a:t>3/15/2020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955B19-1C09-4FC3-B27C-376E103BC8C5}" type="slidenum">
              <a:rPr lang="en-US" smtClean="0"/>
              <a:t>‹#›</a:t>
            </a:fld>
            <a:endParaRPr lang="en-US"/>
          </a:p>
        </p:txBody>
      </p:sp>
    </p:spTree>
    <p:extLst>
      <p:ext uri="{BB962C8B-B14F-4D97-AF65-F5344CB8AC3E}">
        <p14:creationId xmlns:p14="http://schemas.microsoft.com/office/powerpoint/2010/main" val="495161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1EAA90-116B-4F74-8CD1-7E254E9D0B02}" type="datetimeFigureOut">
              <a:rPr lang="en-US" smtClean="0"/>
              <a:t>3/15/2020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955B19-1C09-4FC3-B27C-376E103BC8C5}" type="slidenum">
              <a:rPr lang="en-US" smtClean="0"/>
              <a:t>‹#›</a:t>
            </a:fld>
            <a:endParaRPr lang="en-US"/>
          </a:p>
        </p:txBody>
      </p:sp>
    </p:spTree>
    <p:extLst>
      <p:ext uri="{BB962C8B-B14F-4D97-AF65-F5344CB8AC3E}">
        <p14:creationId xmlns:p14="http://schemas.microsoft.com/office/powerpoint/2010/main" val="1508952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1EAA90-116B-4F74-8CD1-7E254E9D0B02}" type="datetimeFigureOut">
              <a:rPr lang="en-US" smtClean="0"/>
              <a:t>3/15/2020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955B19-1C09-4FC3-B27C-376E103BC8C5}" type="slidenum">
              <a:rPr lang="en-US" smtClean="0"/>
              <a:t>‹#›</a:t>
            </a:fld>
            <a:endParaRPr lang="en-US"/>
          </a:p>
        </p:txBody>
      </p:sp>
    </p:spTree>
    <p:extLst>
      <p:ext uri="{BB962C8B-B14F-4D97-AF65-F5344CB8AC3E}">
        <p14:creationId xmlns:p14="http://schemas.microsoft.com/office/powerpoint/2010/main" val="280637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C1EAA90-116B-4F74-8CD1-7E254E9D0B02}"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955B19-1C09-4FC3-B27C-376E103BC8C5}" type="slidenum">
              <a:rPr lang="en-US" smtClean="0"/>
              <a:t>‹#›</a:t>
            </a:fld>
            <a:endParaRPr lang="en-US"/>
          </a:p>
        </p:txBody>
      </p:sp>
    </p:spTree>
    <p:extLst>
      <p:ext uri="{BB962C8B-B14F-4D97-AF65-F5344CB8AC3E}">
        <p14:creationId xmlns:p14="http://schemas.microsoft.com/office/powerpoint/2010/main" val="2842981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C1EAA90-116B-4F74-8CD1-7E254E9D0B02}"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955B19-1C09-4FC3-B27C-376E103BC8C5}" type="slidenum">
              <a:rPr lang="en-US" smtClean="0"/>
              <a:t>‹#›</a:t>
            </a:fld>
            <a:endParaRPr lang="en-US"/>
          </a:p>
        </p:txBody>
      </p:sp>
    </p:spTree>
    <p:extLst>
      <p:ext uri="{BB962C8B-B14F-4D97-AF65-F5344CB8AC3E}">
        <p14:creationId xmlns:p14="http://schemas.microsoft.com/office/powerpoint/2010/main" val="1387795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EAA90-116B-4F74-8CD1-7E254E9D0B02}" type="datetimeFigureOut">
              <a:rPr lang="en-US" smtClean="0"/>
              <a:t>3/15/2020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955B19-1C09-4FC3-B27C-376E103BC8C5}" type="slidenum">
              <a:rPr lang="en-US" smtClean="0"/>
              <a:t>‹#›</a:t>
            </a:fld>
            <a:endParaRPr lang="en-US"/>
          </a:p>
        </p:txBody>
      </p:sp>
    </p:spTree>
    <p:extLst>
      <p:ext uri="{BB962C8B-B14F-4D97-AF65-F5344CB8AC3E}">
        <p14:creationId xmlns:p14="http://schemas.microsoft.com/office/powerpoint/2010/main" val="354807718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Operant conditioning</a:t>
            </a:r>
            <a:endParaRPr lang="en-US" dirty="0"/>
          </a:p>
        </p:txBody>
      </p:sp>
      <p:sp>
        <p:nvSpPr>
          <p:cNvPr id="5" name="Content Placeholder 4"/>
          <p:cNvSpPr>
            <a:spLocks noGrp="1"/>
          </p:cNvSpPr>
          <p:nvPr>
            <p:ph idx="1"/>
          </p:nvPr>
        </p:nvSpPr>
        <p:spPr>
          <a:xfrm>
            <a:off x="711200" y="1584325"/>
            <a:ext cx="6692900" cy="4351338"/>
          </a:xfrm>
        </p:spPr>
        <p:txBody>
          <a:bodyPr/>
          <a:lstStyle/>
          <a:p>
            <a:r>
              <a:rPr lang="en-US" dirty="0" smtClean="0"/>
              <a:t>Operant conditioning chamber</a:t>
            </a:r>
          </a:p>
          <a:p>
            <a:r>
              <a:rPr lang="en-US" dirty="0" smtClean="0"/>
              <a:t>Operant behavior</a:t>
            </a:r>
          </a:p>
          <a:p>
            <a:r>
              <a:rPr lang="en-US" dirty="0" smtClean="0"/>
              <a:t>Positive reinforcement</a:t>
            </a:r>
            <a:endParaRPr lang="en-US" dirty="0"/>
          </a:p>
        </p:txBody>
      </p:sp>
      <p:pic>
        <p:nvPicPr>
          <p:cNvPr id="1026" name="Picture 2" descr="https://upload.wikimedia.org/wikipedia/commons/7/7c/Sskinner_box.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9089" y="1584325"/>
            <a:ext cx="5738329" cy="3770312"/>
          </a:xfrm>
          <a:prstGeom prst="rect">
            <a:avLst/>
          </a:prstGeom>
          <a:noFill/>
          <a:extLst>
            <a:ext uri="{909E8E84-426E-40DD-AFC4-6F175D3DCCD1}">
              <a14:hiddenFill xmlns:a14="http://schemas.microsoft.com/office/drawing/2010/main">
                <a:solidFill>
                  <a:srgbClr val="FFFFFF"/>
                </a:solidFill>
              </a14:hiddenFill>
            </a:ext>
          </a:extLst>
        </p:spPr>
      </p:pic>
      <p:pic>
        <p:nvPicPr>
          <p:cNvPr id="7" name="Audio 6">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11430000" y="6096000"/>
            <a:ext cx="609600" cy="609600"/>
          </a:xfrm>
          <a:prstGeom prst="rect">
            <a:avLst/>
          </a:prstGeom>
        </p:spPr>
      </p:pic>
    </p:spTree>
    <p:extLst>
      <p:ext uri="{BB962C8B-B14F-4D97-AF65-F5344CB8AC3E}">
        <p14:creationId xmlns:p14="http://schemas.microsoft.com/office/powerpoint/2010/main" val="787873163"/>
      </p:ext>
    </p:extLst>
  </p:cSld>
  <p:clrMapOvr>
    <a:masterClrMapping/>
  </p:clrMapOvr>
  <mc:AlternateContent xmlns:mc="http://schemas.openxmlformats.org/markup-compatibility/2006">
    <mc:Choice xmlns:p14="http://schemas.microsoft.com/office/powerpoint/2010/main" Requires="p14">
      <p:transition spd="slow" p14:dur="2000" advTm="5403"/>
    </mc:Choice>
    <mc:Fallback>
      <p:transition spd="slow" advTm="5403"/>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7"/>
                </p:tgtEl>
              </p:cMediaNode>
            </p:audi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93</TotalTime>
  <Words>144</Words>
  <Application>Microsoft Office PowerPoint</Application>
  <PresentationFormat>Widescreen</PresentationFormat>
  <Paragraphs>11</Paragraphs>
  <Slides>1</Slides>
  <Notes>1</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Operant conditioning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Operant conditioning</dc:title>
  <dc:creator>Gary Fisk</dc:creator>
  <cp:lastModifiedBy>Gary Fisk</cp:lastModifiedBy>
  <cp:revision>7</cp:revision>
  <cp:lastPrinted>2020-03-15T14:22:09Z</cp:lastPrinted>
  <dcterms:created xsi:type="dcterms:W3CDTF">2020-03-15T13:55:26Z</dcterms:created>
  <dcterms:modified xsi:type="dcterms:W3CDTF">2020-03-15T15:29:22Z</dcterms:modified>
</cp:coreProperties>
</file>